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7" r:id="rId5"/>
    <p:sldId id="258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Профессиональные риски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8.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оформления оценки профессиональных рисков, карта риска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82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оценки рисков </a:t>
            </a:r>
            <a:endParaRPr lang="ru-RU" sz="32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/>
              <a:t>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риска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определение степени риска, заключающееся в присвоении риску того или иного ранга шкалы порядка, балльного или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вербального. 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Степень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риска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мера риска, балльная и/или вербальная, ранжирующая по шкале порядка место данного риска среди других рисков.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В результате оценки риска организация получает: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	максимально объективную информацию о состоянии условий труда, имеющихся опасностях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рисках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их воздействия на работающих;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	упорядоченные перечни рисков, ранжированные по степени риска, позволяющие выявить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уязвимые моменты обеспечения безопасности труда, выработать меры по управлению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рисками 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надежному обеспечению безопасности труда работающих;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в) максимально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подробную информацию для принятия обоснованных решений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управлению рисками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позволяющую разработать и внедрить предупредительные и регулирующие меры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защите работающих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 рисков в порядке приоритетности, установленном п. 4.10.1.1 ГОСТ 12.0.230.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7944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	выявление возможных опасных ситуаций и событий, при которых существует риск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воздействия опасностей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работающего, и определение их причин;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	оценивание возможности (вероятности) возникновения опасных ситуаций и воздействия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опасностей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организм работающего;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	оценивание значимости (тяжести) последствий этих возможных опасных ситуаций, если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они произойдут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 также воздействия опасностей на организм работающего;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	определение того, является ли оцененная степень риска пренебрежимо малой или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допустимой для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организации, при которой принятие каких-либо дополнительных мер обеспечения безопасности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кроме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уже применяемых, не требуется, или недопустимой, когда обязательно необходимы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дополнительные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меры по управлению данным недопустимым риском.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37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b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 по оценке риска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57150" indent="0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На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заключительном этапе работ по оценке рисков организация уточняет полноту 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правильность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проведения самой оценки риска и правильность решений относительно допустимости риска,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том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числе с учетом требований национального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законодательства.</a:t>
            </a:r>
          </a:p>
          <a:p>
            <a:pPr marL="57150" indent="0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При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проведении оценки риска организации следует иметь в виду возможное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возникновение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неопределенности результатов такой оценки, связанной с неопределенностями исходных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параметров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и предположений, а именно, с информацией по надежности оборудования 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человеческим ошибкам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а также с допущениями применяемых моделей развития нештатных, опасных 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аварийных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ситуаций.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Организации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следует критически оценивать достоверность и практическую пригодность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полученных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результатов оценки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рисков: 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- для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каждого выявленного риска организация должна оценить его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степень.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- для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каждого оцененного риска организация принимает решение о допустимости степени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данного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риска. Решение о допустимости степени риска может быть принято путем сравнения степени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риска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 критериями его допустимости, установленными: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а) национальным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законодательством;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б) организацией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самостоятельно.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Основными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требованиями к выбору или определению критерия допустимости риска являются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его обоснованность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и определенность.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67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«Реестр оцененных рисков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результате проведения этапов оценки рисков, детально описанных в разделе 5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настоящего стандарта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организация создает «Реестр оцененных рисков», который является конечным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локальным документом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организации, обобщающим результаты проведения оценки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рисков (Прим. - «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Реестр оцененных рисков» в рамках требований национального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законодательства может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носить иное наименование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«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Реестр оцененных рисков» должен охватывать всю их совокупность: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а) для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всего работающего в организации персонала, включая случаи и/или постоянную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практику привлечения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персонала подрядчиков и субподрядчиков;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б) 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всех рабочих местах;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в) 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всех этапах выполнения работ;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г) во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всех ситуациях, включая все возможные нештатные, опасные и аварийные ситуации.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Конкретную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структуру и порядок ведения «Реестра оцененных рисков» организация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определяет самостоятельно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своих локальных нормативных актах, исходя из специфики (особенностей)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своего производства (Прим.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преимущественно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целесообразной структурой «Реестра оцененных рисков»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является классическая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традиционная структура, увязанная с системой организации производства: рабочие места,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подразделения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структурные подразделения, организация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целом).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Организация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должна стремиться сформировать «Реестр оцененных рисков» по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принципу «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открытой системы», когда включение тех или иных новых элементов не потребует глобального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изменения 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нем. а также автоматизировать его ведение в электронной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форме (Прим. — использование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организацией автоматизированных систем ведения «Реестра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оцененных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рисков» существенно повышает качество проведения и последующего использования результатов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оценки рисков).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Организация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использует «Реестр оцененных рисков» для разработки мер по управлению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рисками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профилактике производственного травматизма и профессиональной заболеваемости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рамках системы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управления охраной труда для обеспечения безопасного выполнения работ.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6484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1 карты риска 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092984"/>
              </p:ext>
            </p:extLst>
          </p:nvPr>
        </p:nvGraphicFramePr>
        <p:xfrm>
          <a:off x="285720" y="604072"/>
          <a:ext cx="8501123" cy="6361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6899"/>
                <a:gridCol w="1410300"/>
                <a:gridCol w="1061629"/>
                <a:gridCol w="1122920"/>
                <a:gridCol w="871970"/>
                <a:gridCol w="883532"/>
                <a:gridCol w="671903"/>
                <a:gridCol w="871970"/>
              </a:tblGrid>
              <a:tr h="28356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Предмет: вид работ №1 слесарно-ремонтные работы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Объект: ремонтный цех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Работники: слесарь ремонтник,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электрогазосварщик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Учет рисков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риска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8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риска произведена: 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«___» ____ 2020 г. ФИО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риска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Имеющаяся система контроля и реагирования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по управлению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Подверженность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Вероятность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Последствия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Вероятность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</a:tr>
              <a:tr h="55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Движущиеся части  оборудования или инструмента 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безопасному выполнению работ,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системы управления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Серьезный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</a:tr>
              <a:tr h="73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Падение работника вследствие неровности пола, скользкого покрытия, зимой  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Периодический контроль за состоянием рабочих мест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системы управления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Возможный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</a:tr>
              <a:tr h="1115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острых кромок, заусенцев и шероховатостей на поверхностях ограждений, инструментов, лестниц     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безопасным методам работ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СИЗ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Возможный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</a:tr>
              <a:tr h="738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Падение грузов, изделий, предметов  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безопасным методам работ, контроль за применением СИЗ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 СИЗ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Возможный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</a:tr>
              <a:tr h="926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Поражения электрическим током 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Периодический контроль за  состоянием электрооборудования и электроустановок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Возможный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54" marR="604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2 карты риска 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16650"/>
              </p:ext>
            </p:extLst>
          </p:nvPr>
        </p:nvGraphicFramePr>
        <p:xfrm>
          <a:off x="142846" y="581007"/>
          <a:ext cx="8933568" cy="533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495"/>
                <a:gridCol w="1638963"/>
                <a:gridCol w="1260243"/>
                <a:gridCol w="1046649"/>
                <a:gridCol w="333118"/>
                <a:gridCol w="282972"/>
                <a:gridCol w="2058249"/>
                <a:gridCol w="376418"/>
                <a:gridCol w="223495"/>
                <a:gridCol w="1489966"/>
              </a:tblGrid>
              <a:tr h="832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Опасность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(опасная ситуация)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Опасное событие (причина)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Последствия (эффект)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Исходная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Корректирующие действия (меры по снижению риска)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Расчетная оценка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Остаточный риск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</a:tr>
              <a:tr h="194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</a:tr>
              <a:tr h="671121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склоне горы лежит неподвижный несколько веков валун. Ниже по склону расположен дом. Территория расположена на границе сейсмозоны. Поблизости происходили камнепады. В доме и рядом возможно нахождение людей 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Валун приходит в движение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Разрушение дома, травмы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гибель людей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Устранение опасности: Удалить или разрушить валун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Отсутствует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</a:tr>
              <a:tr h="432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опасности: Уменьшить валун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 поврежден, травм людей нет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</a:tr>
              <a:tr h="432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опасности: Перенести дом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Повреждение участка земли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</a:tr>
              <a:tr h="814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Защитные меры: строительство защитной стены 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Эффективность определяется после события.  Возможны травмы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</a:tr>
              <a:tr h="1016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Предупреждение: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Установить системы контроля за валуном и сигнализации за его подвижками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Ситуация не исчезает, но снижается вероятность последствий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</a:tr>
              <a:tr h="883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Предупреждение: установить  сигнал (аншлаг)  о возможном опасном движении валуна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Ситуация не исчезает, люди предупреждены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206" marR="61206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733007"/>
              </p:ext>
            </p:extLst>
          </p:nvPr>
        </p:nvGraphicFramePr>
        <p:xfrm>
          <a:off x="0" y="5946014"/>
          <a:ext cx="9144000" cy="930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9573"/>
                <a:gridCol w="1092177"/>
                <a:gridCol w="267974"/>
                <a:gridCol w="1040116"/>
                <a:gridCol w="212079"/>
                <a:gridCol w="1468109"/>
                <a:gridCol w="612123"/>
                <a:gridCol w="988055"/>
                <a:gridCol w="2223794"/>
              </a:tblGrid>
              <a:tr h="145965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Частота (вероятность) возникновения опасного события: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– частая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– вероятная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– редкая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маловероятная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невероятная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невозможная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</a:tr>
              <a:tr h="145965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Тяжесть последствий: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9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катастрофическая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критическая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незначительная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 принимаемая в расчет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27" marR="641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2066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5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3 карты риска 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569754"/>
              </p:ext>
            </p:extLst>
          </p:nvPr>
        </p:nvGraphicFramePr>
        <p:xfrm>
          <a:off x="428596" y="571481"/>
          <a:ext cx="8148972" cy="6496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028"/>
                <a:gridCol w="192193"/>
                <a:gridCol w="1196783"/>
                <a:gridCol w="820758"/>
                <a:gridCol w="380259"/>
                <a:gridCol w="377365"/>
                <a:gridCol w="157392"/>
                <a:gridCol w="188623"/>
                <a:gridCol w="450432"/>
                <a:gridCol w="441282"/>
                <a:gridCol w="190070"/>
                <a:gridCol w="304297"/>
                <a:gridCol w="263920"/>
                <a:gridCol w="230448"/>
                <a:gridCol w="116830"/>
                <a:gridCol w="161955"/>
                <a:gridCol w="578461"/>
                <a:gridCol w="163091"/>
                <a:gridCol w="494368"/>
                <a:gridCol w="163300"/>
                <a:gridCol w="899117"/>
              </a:tblGrid>
              <a:tr h="134436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КАРТА ИДЕНТИФИКАЦИИ ОПАСНОСТЕЙ И ОЦЕНКИ РИСКОВ №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436">
                <a:tc gridSpan="2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7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endParaRPr lang="ru-RU" sz="12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Металл-Сервис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Должность (профессия)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Маляр  3 разряда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7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Подразделение 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Цех малярных работ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 идентификации опасностей и оцени риска 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«01» февраля 20 20 г.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риск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752975" algn="l"/>
                        </a:tabLst>
                        <a:defRPr/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Умеренный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54">
                <a:tc gridSpan="2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66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Опасность (действия,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ситуация)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 опасности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Типовые, не типовые работы, авария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Тяжесть ущерба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Вероятность опасности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 оценки опасностей по матрице оценки риска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</a:tr>
              <a:tr h="991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Тяжесть ущерба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Знач.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Вероятность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знач. риска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  риска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</a:tr>
              <a:tr h="1216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Отравление от повышенного содержания в воздухе рабочей зоны ВВ, входящих в состав красок 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Покраска деталей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Типовые работы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Умеренный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15" marR="45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Допустимый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</a:tr>
              <a:tr h="537745">
                <a:tc gridSpan="2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Карту  составил: руководитель рабочей группы                                     _____________________                                       Петров П.П.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6617">
                <a:tc gridSpan="2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Ознакомлены: работники указанной в карте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(профессии)                                                                            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_____________________                                      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 И.И.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297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15" marR="457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7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151</TotalTime>
  <Words>1040</Words>
  <Application>Microsoft Office PowerPoint</Application>
  <PresentationFormat>Экран (4:3)</PresentationFormat>
  <Paragraphs>235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Профессиональные риски </vt:lpstr>
      <vt:lpstr>Результаты оценки рисков </vt:lpstr>
      <vt:lpstr>Презентация PowerPoint</vt:lpstr>
      <vt:lpstr>Заключительный этап работ по оценке риска </vt:lpstr>
      <vt:lpstr>«Реестр оцененных рисков»</vt:lpstr>
      <vt:lpstr>Пример 1 карты риска </vt:lpstr>
      <vt:lpstr>Пример 2 карты риска </vt:lpstr>
      <vt:lpstr>Пример 3 карты риска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Профессиональные риски</dc:title>
  <dc:creator>Админ</dc:creator>
  <cp:lastModifiedBy>Пользователь</cp:lastModifiedBy>
  <cp:revision>20</cp:revision>
  <dcterms:created xsi:type="dcterms:W3CDTF">2020-01-28T23:24:17Z</dcterms:created>
  <dcterms:modified xsi:type="dcterms:W3CDTF">2022-08-01T22:22:07Z</dcterms:modified>
</cp:coreProperties>
</file>